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C9E3-FFF6-439B-BCFE-56D2579C4A06}" type="datetimeFigureOut">
              <a:rPr lang="fi-FI" smtClean="0"/>
              <a:pPr/>
              <a:t>30.8.2016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5459-E4DA-4B1F-963E-3F790BA0A89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418577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C9E3-FFF6-439B-BCFE-56D2579C4A06}" type="datetimeFigureOut">
              <a:rPr lang="fi-FI" smtClean="0"/>
              <a:pPr/>
              <a:t>30.8.2016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5459-E4DA-4B1F-963E-3F790BA0A89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32876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C9E3-FFF6-439B-BCFE-56D2579C4A06}" type="datetimeFigureOut">
              <a:rPr lang="fi-FI" smtClean="0"/>
              <a:pPr/>
              <a:t>30.8.2016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5459-E4DA-4B1F-963E-3F790BA0A89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67971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C9E3-FFF6-439B-BCFE-56D2579C4A06}" type="datetimeFigureOut">
              <a:rPr lang="fi-FI" smtClean="0"/>
              <a:pPr/>
              <a:t>30.8.2016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5459-E4DA-4B1F-963E-3F790BA0A89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427999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C9E3-FFF6-439B-BCFE-56D2579C4A06}" type="datetimeFigureOut">
              <a:rPr lang="fi-FI" smtClean="0"/>
              <a:pPr/>
              <a:t>30.8.2016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5459-E4DA-4B1F-963E-3F790BA0A89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85544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C9E3-FFF6-439B-BCFE-56D2579C4A06}" type="datetimeFigureOut">
              <a:rPr lang="fi-FI" smtClean="0"/>
              <a:pPr/>
              <a:t>30.8.2016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5459-E4DA-4B1F-963E-3F790BA0A89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18344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C9E3-FFF6-439B-BCFE-56D2579C4A06}" type="datetimeFigureOut">
              <a:rPr lang="fi-FI" smtClean="0"/>
              <a:pPr/>
              <a:t>30.8.2016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5459-E4DA-4B1F-963E-3F790BA0A89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59693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C9E3-FFF6-439B-BCFE-56D2579C4A06}" type="datetimeFigureOut">
              <a:rPr lang="fi-FI" smtClean="0"/>
              <a:pPr/>
              <a:t>30.8.2016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5459-E4DA-4B1F-963E-3F790BA0A89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401354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C9E3-FFF6-439B-BCFE-56D2579C4A06}" type="datetimeFigureOut">
              <a:rPr lang="fi-FI" smtClean="0"/>
              <a:pPr/>
              <a:t>30.8.2016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5459-E4DA-4B1F-963E-3F790BA0A89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07040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C9E3-FFF6-439B-BCFE-56D2579C4A06}" type="datetimeFigureOut">
              <a:rPr lang="fi-FI" smtClean="0"/>
              <a:pPr/>
              <a:t>30.8.2016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5459-E4DA-4B1F-963E-3F790BA0A89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13443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C9E3-FFF6-439B-BCFE-56D2579C4A06}" type="datetimeFigureOut">
              <a:rPr lang="fi-FI" smtClean="0"/>
              <a:pPr/>
              <a:t>30.8.2016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5459-E4DA-4B1F-963E-3F790BA0A89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0117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AC9E3-FFF6-439B-BCFE-56D2579C4A06}" type="datetimeFigureOut">
              <a:rPr lang="fi-FI" smtClean="0"/>
              <a:pPr/>
              <a:t>30.8.2016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B5459-E4DA-4B1F-963E-3F790BA0A89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49159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Opettajan pedagoginen ajattelu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Opettajan tekemät ratkaisut ja valinnat opetusprosessin aikana </a:t>
            </a:r>
          </a:p>
          <a:p>
            <a:r>
              <a:rPr lang="fi-FI" dirty="0" smtClean="0"/>
              <a:t>tilanteiden ratkaiseminen intuition/järkeilyn avulla (kokemus lisää intuitiota)</a:t>
            </a:r>
          </a:p>
          <a:p>
            <a:r>
              <a:rPr lang="fi-FI" dirty="0" smtClean="0"/>
              <a:t>kokonaisuuden hahmottaminen lisää opettajan itsenäisyyttä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272830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Suunnitteluvaihe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u="sng" dirty="0" smtClean="0"/>
              <a:t>Mistä lähden liikkeelle? </a:t>
            </a:r>
          </a:p>
          <a:p>
            <a:r>
              <a:rPr lang="fi-FI" dirty="0" smtClean="0"/>
              <a:t>Mitä haluan oppilaiden oppivan seuraavaksi? Miksi se on tärkeää? </a:t>
            </a:r>
          </a:p>
          <a:p>
            <a:r>
              <a:rPr lang="fi-FI" dirty="0" smtClean="0"/>
              <a:t>Seuraavalla tunnilla käsitellään tämä asia. Millä tavalla opetan sen parhaiten? / Millä tavalla oppilaat oppivat parhaiten? Missä järjestyksessä esittelen sisällöt?</a:t>
            </a:r>
            <a:endParaRPr lang="fi-FI" dirty="0"/>
          </a:p>
          <a:p>
            <a:r>
              <a:rPr lang="fi-FI" dirty="0" smtClean="0"/>
              <a:t>Mitä oppilaat jo osaavat? Miten voin hyödyntää sitä uuden asian opiskelussa? Miten </a:t>
            </a:r>
            <a:r>
              <a:rPr lang="fi-FI" dirty="0" err="1" smtClean="0"/>
              <a:t>osallistan</a:t>
            </a:r>
            <a:r>
              <a:rPr lang="fi-FI" dirty="0" smtClean="0"/>
              <a:t> oppilaat asian käsittelyssä?</a:t>
            </a:r>
          </a:p>
          <a:p>
            <a:r>
              <a:rPr lang="fi-FI" dirty="0" smtClean="0"/>
              <a:t>Minulla on käytettävissä tämä materiaali. Siinä on seuraavaksi tämä asia ja nämä menetelmät. Käytänkö niitä?</a:t>
            </a:r>
          </a:p>
          <a:p>
            <a:r>
              <a:rPr lang="fi-FI" dirty="0" smtClean="0"/>
              <a:t>Mitä vaikeuksia ennakoin (esim. eriyttämisessä)? Miten varaudun niihin?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57465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Opetustapahtuma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u="sng" dirty="0" smtClean="0"/>
              <a:t>Mitä ratkaisuja ja valintoja teen?</a:t>
            </a:r>
          </a:p>
          <a:p>
            <a:r>
              <a:rPr lang="fi-FI" dirty="0" smtClean="0"/>
              <a:t>Tuntuuko järkevältä edetä suunnitelman mukaan vai muutanko sisältöjen käsittelyjärjestystä tai menetelmää? </a:t>
            </a:r>
          </a:p>
          <a:p>
            <a:r>
              <a:rPr lang="fi-FI" dirty="0" smtClean="0"/>
              <a:t>Mitä teen tässä tilanteessa (oppilaat eivät motivoidu, häiriköintiä, oppilaat innostuvat täysin toisesta aiheesta)?</a:t>
            </a:r>
          </a:p>
          <a:p>
            <a:r>
              <a:rPr lang="fi-FI" dirty="0" smtClean="0"/>
              <a:t>Ymmärtävät oppilaat asian? Osaavatko he paremmin /</a:t>
            </a:r>
            <a:r>
              <a:rPr lang="fi-FI" dirty="0"/>
              <a:t> </a:t>
            </a:r>
            <a:r>
              <a:rPr lang="fi-FI" dirty="0" smtClean="0"/>
              <a:t>huonommin kuin tiesinkään? Käsittelenkö suunnittelemani sisällön vai palaanko taaksepäin / menen eteenpäin? Miten hyödynnän ilmennyttä osaamista? Miten eriytän?</a:t>
            </a:r>
          </a:p>
          <a:p>
            <a:r>
              <a:rPr lang="fi-FI" dirty="0" smtClean="0"/>
              <a:t>Huomaanko kaikki oppilaani? Tarvitseeko joku lisää tukea?</a:t>
            </a:r>
          </a:p>
          <a:p>
            <a:r>
              <a:rPr lang="fi-FI" dirty="0" smtClean="0"/>
              <a:t>Pitääkö esiintymiseni ja puheeni olla selkeämpää / hauskempaa / jämäkämpää?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3946225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Tunnin jälkeen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u="sng" dirty="0" smtClean="0"/>
              <a:t>Reflektointia</a:t>
            </a:r>
          </a:p>
          <a:p>
            <a:r>
              <a:rPr lang="fi-FI" dirty="0" smtClean="0"/>
              <a:t>Oppivatko oppilaat käsiteltävän asian? Jos eivät, miksi eivät oppineet? Pitääkö sisältöä opiskella vielä lisää? Miten?</a:t>
            </a:r>
          </a:p>
          <a:p>
            <a:r>
              <a:rPr lang="fi-FI" dirty="0" smtClean="0"/>
              <a:t>Arvioinko oppilaiden oppimista oikeudenmukaisesti ja tasa-arvoisesti?</a:t>
            </a:r>
          </a:p>
          <a:p>
            <a:r>
              <a:rPr lang="fi-FI" dirty="0" smtClean="0"/>
              <a:t>Olivatko tunnilla tekemäni ratkaisut toimivia vai olisiko pitänyt tehdä jotain toisin? Miksi ne toimivat / eivät toimineet?</a:t>
            </a:r>
          </a:p>
          <a:p>
            <a:r>
              <a:rPr lang="fi-FI" dirty="0" smtClean="0"/>
              <a:t>Lähestyivätkö oppilaat asiaa aivan toisesta näkökulmasta, joka oli minulle vieras? Miten voisin hyödyntää tätä näkökulmaa jatkossa?</a:t>
            </a:r>
          </a:p>
          <a:p>
            <a:r>
              <a:rPr lang="fi-FI" dirty="0" smtClean="0"/>
              <a:t>Oliko käsiteltävä sisältö sittenkään tärkeä? Pitäisikö keskittyä toisiin asioihin?</a:t>
            </a:r>
          </a:p>
          <a:p>
            <a:r>
              <a:rPr lang="fi-FI" dirty="0" smtClean="0"/>
              <a:t>Mitä minun pitää oppia lisää? / Mitä tietoja tai ajattelutapojani minun pitää tarkistaa? </a:t>
            </a:r>
            <a:endParaRPr lang="fi-FI" dirty="0"/>
          </a:p>
          <a:p>
            <a:r>
              <a:rPr lang="fi-FI" dirty="0" smtClean="0"/>
              <a:t>Miten tuin opettajana kaikkia oppilaitani yksilöinä? Miksi joku oppilaistani herätti minussa vaikeita tunteita?</a:t>
            </a:r>
          </a:p>
          <a:p>
            <a:r>
              <a:rPr lang="fi-FI" dirty="0" smtClean="0"/>
              <a:t>Mitä arvoja opetustapani ja puheeni välitti oppilaille? Ovatko oppilaiden kotona vallitsevat arvot erilaisia? Miten ratkaisen tämän ristiriidan?</a:t>
            </a:r>
          </a:p>
          <a:p>
            <a:r>
              <a:rPr lang="fi-FI" dirty="0" smtClean="0"/>
              <a:t>Mitä opin tänään oppilailtani?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xmlns="" val="1652301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333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Office-teema</vt:lpstr>
      <vt:lpstr>Opettajan pedagoginen ajattelu</vt:lpstr>
      <vt:lpstr>Suunnitteluvaihe</vt:lpstr>
      <vt:lpstr>Opetustapahtuma</vt:lpstr>
      <vt:lpstr>Tunnin jälkeen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Opettajan osaamisen tasot</dc:title>
  <dc:creator>Christina Alho</dc:creator>
  <cp:lastModifiedBy>Eeva Salomaa-Jago</cp:lastModifiedBy>
  <cp:revision>10</cp:revision>
  <cp:lastPrinted>2016-08-01T10:42:03Z</cp:lastPrinted>
  <dcterms:created xsi:type="dcterms:W3CDTF">2016-08-01T09:05:03Z</dcterms:created>
  <dcterms:modified xsi:type="dcterms:W3CDTF">2016-08-30T17:14:46Z</dcterms:modified>
</cp:coreProperties>
</file>